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notesMaster" Target="notesMasters/notesMaster1.xml" /><Relationship Id="rId22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jpg" /><Relationship Id="rId7"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1.png" /></Relationships>
</file>

<file path=ppt/slides/_rels/slide10.xml.rels><?xml version="1.0" encoding="UTF-8" standalone="yes"?>
<Relationships xmlns="http://schemas.openxmlformats.org/package/2006/relationships"><Relationship Id="rId2" Type="http://schemas.openxmlformats.org/officeDocument/2006/relationships/image" Target="../media/image16.jp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02736" y="-88178"/>
            <a:ext cx="9542942"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2229477"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 JOHN JACOB S</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 au513521105011</a:t>
            </a:r>
          </a:p>
          <a:p>
            <a:pPr marR="0" lvl="0" rtl="0">
              <a:lnSpc>
                <a:spcPct val="100000"/>
              </a:lnSpc>
              <a:spcBef>
                <a:spcPts val="0"/>
              </a:spcBef>
              <a:spcAft>
                <a:spcPts val="200"/>
              </a:spcAft>
            </a:pPr>
            <a:r>
              <a:rPr lang="en-US" sz="1100" dirty="0">
                <a:solidFill>
                  <a:schemeClr val="bg1"/>
                </a:solidFill>
              </a:rPr>
              <a:t>College Name : 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7131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1539</Words>
  <Application>Microsoft Office PowerPoint</Application>
  <PresentationFormat>On-screen Show (16:9)</PresentationFormat>
  <Paragraphs>148</Paragraphs>
  <Slides>25</Slides>
  <Notes>10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Doss</cp:lastModifiedBy>
  <cp:revision>33</cp:revision>
  <dcterms:modified xsi:type="dcterms:W3CDTF">2024-04-18T07:45:48Z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